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A3E8-E7CF-4B12-AADF-D3E4C4593B8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0F87-995B-45A5-903A-D662D93E7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A3E8-E7CF-4B12-AADF-D3E4C4593B8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0F87-995B-45A5-903A-D662D93E7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A3E8-E7CF-4B12-AADF-D3E4C4593B8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0F87-995B-45A5-903A-D662D93E7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A3E8-E7CF-4B12-AADF-D3E4C4593B8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0F87-995B-45A5-903A-D662D93E7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A3E8-E7CF-4B12-AADF-D3E4C4593B8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0F87-995B-45A5-903A-D662D93E7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A3E8-E7CF-4B12-AADF-D3E4C4593B8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0F87-995B-45A5-903A-D662D93E7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A3E8-E7CF-4B12-AADF-D3E4C4593B8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0F87-995B-45A5-903A-D662D93E7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A3E8-E7CF-4B12-AADF-D3E4C4593B8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0F87-995B-45A5-903A-D662D93E7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A3E8-E7CF-4B12-AADF-D3E4C4593B8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0F87-995B-45A5-903A-D662D93E7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A3E8-E7CF-4B12-AADF-D3E4C4593B8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0F87-995B-45A5-903A-D662D93E7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A3E8-E7CF-4B12-AADF-D3E4C4593B8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0F87-995B-45A5-903A-D662D93E7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BA3E8-E7CF-4B12-AADF-D3E4C4593B89}" type="datetimeFigureOut">
              <a:rPr lang="en-US" smtClean="0"/>
              <a:t>3/23/2012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40F87-995B-45A5-903A-D662D93E77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124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10700" dirty="0" smtClean="0"/>
              <a:t>Understanding</a:t>
            </a:r>
            <a:br>
              <a:rPr lang="en-US" sz="10700" dirty="0" smtClean="0"/>
            </a:br>
            <a:r>
              <a:rPr lang="en-US" sz="10700" dirty="0" smtClean="0"/>
              <a:t>Verb Tense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990600"/>
            <a:ext cx="6400800" cy="1752600"/>
          </a:xfrm>
        </p:spPr>
        <p:txBody>
          <a:bodyPr/>
          <a:lstStyle/>
          <a:p>
            <a:r>
              <a:rPr lang="en-US" dirty="0" smtClean="0"/>
              <a:t>Grammar, Usage and Mechanics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477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chemeClr val="accent5"/>
                </a:solidFill>
              </a:rPr>
              <a:t>Present</a:t>
            </a:r>
            <a:r>
              <a:rPr lang="en-US" dirty="0" smtClean="0">
                <a:solidFill>
                  <a:srgbClr val="FF0000"/>
                </a:solidFill>
              </a:rPr>
              <a:t>			  Past			</a:t>
            </a:r>
            <a:r>
              <a:rPr lang="en-US" dirty="0" smtClean="0">
                <a:solidFill>
                  <a:schemeClr val="accent3"/>
                </a:solidFill>
              </a:rPr>
              <a:t>    Future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5"/>
                </a:solidFill>
              </a:rPr>
              <a:t>I speak</a:t>
            </a:r>
            <a:r>
              <a:rPr lang="en-US" dirty="0" smtClean="0">
                <a:solidFill>
                  <a:schemeClr val="accent1"/>
                </a:solidFill>
              </a:rPr>
              <a:t>	</a:t>
            </a:r>
            <a:r>
              <a:rPr lang="en-US" dirty="0" smtClean="0">
                <a:solidFill>
                  <a:schemeClr val="tx2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I spoke</a:t>
            </a:r>
            <a:r>
              <a:rPr lang="en-US" dirty="0" smtClean="0">
                <a:solidFill>
                  <a:schemeClr val="tx2"/>
                </a:solidFill>
              </a:rPr>
              <a:t>		</a:t>
            </a:r>
            <a:r>
              <a:rPr lang="en-US" dirty="0" smtClean="0">
                <a:solidFill>
                  <a:schemeClr val="accent3"/>
                </a:solidFill>
              </a:rPr>
              <a:t>I will speak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Present Perfect</a:t>
            </a:r>
            <a:r>
              <a:rPr lang="en-US" dirty="0" smtClean="0">
                <a:solidFill>
                  <a:srgbClr val="FF0000"/>
                </a:solidFill>
              </a:rPr>
              <a:t>	    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Past Perfect</a:t>
            </a:r>
            <a:r>
              <a:rPr lang="en-US" dirty="0" smtClean="0">
                <a:solidFill>
                  <a:srgbClr val="FF0000"/>
                </a:solidFill>
              </a:rPr>
              <a:t>	      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Future Perfect</a:t>
            </a:r>
          </a:p>
          <a:p>
            <a:pPr>
              <a:buNone/>
            </a:pPr>
            <a:r>
              <a:rPr lang="en-US" sz="1800" dirty="0"/>
              <a:t> </a:t>
            </a:r>
            <a:r>
              <a:rPr lang="en-US" sz="1800" dirty="0" smtClean="0"/>
              <a:t>    a past event with</a:t>
            </a:r>
            <a:r>
              <a:rPr lang="en-US" sz="1800" dirty="0"/>
              <a:t> </a:t>
            </a:r>
            <a:r>
              <a:rPr lang="en-US" sz="1800" dirty="0" smtClean="0"/>
              <a:t>                      an action in the past that	         an action that will be finished</a:t>
            </a:r>
          </a:p>
          <a:p>
            <a:pPr>
              <a:buNone/>
            </a:pPr>
            <a:r>
              <a:rPr lang="en-US" sz="1800" dirty="0" smtClean="0"/>
              <a:t>  present consequences                  </a:t>
            </a:r>
            <a:r>
              <a:rPr lang="en-US" sz="1800" dirty="0" smtClean="0"/>
              <a:t>finished </a:t>
            </a:r>
            <a:r>
              <a:rPr lang="en-US" sz="1800" dirty="0" smtClean="0"/>
              <a:t>before another                 before some point in the future</a:t>
            </a:r>
          </a:p>
          <a:p>
            <a:pPr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                        action in the past started                       or last into the future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I have spoken	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    I had spoken</a:t>
            </a:r>
            <a:r>
              <a:rPr lang="en-US" dirty="0" smtClean="0">
                <a:solidFill>
                  <a:schemeClr val="tx2"/>
                </a:solidFill>
              </a:rPr>
              <a:t>	   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I will have spoken</a:t>
            </a:r>
          </a:p>
          <a:p>
            <a:pPr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  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Progressive Form</a:t>
            </a:r>
          </a:p>
          <a:p>
            <a:pPr>
              <a:buNone/>
            </a:pPr>
            <a:r>
              <a:rPr lang="en-US" sz="2100" dirty="0" smtClean="0"/>
              <a:t>                                               the continuing action of each tense; </a:t>
            </a:r>
          </a:p>
          <a:p>
            <a:pPr>
              <a:buNone/>
            </a:pPr>
            <a:r>
              <a:rPr lang="en-US" sz="2100" dirty="0"/>
              <a:t> </a:t>
            </a:r>
            <a:r>
              <a:rPr lang="en-US" sz="2100" dirty="0" smtClean="0"/>
              <a:t>              consists of a form of the verb </a:t>
            </a:r>
            <a:r>
              <a:rPr lang="en-US" sz="2100" i="1" dirty="0" smtClean="0"/>
              <a:t>be </a:t>
            </a:r>
            <a:r>
              <a:rPr lang="en-US" sz="2100" dirty="0" smtClean="0"/>
              <a:t>plus the present participle (-</a:t>
            </a:r>
            <a:r>
              <a:rPr lang="en-US" sz="2100" dirty="0" err="1" smtClean="0"/>
              <a:t>ing</a:t>
            </a:r>
            <a:r>
              <a:rPr lang="en-US" sz="2100" dirty="0" smtClean="0"/>
              <a:t>) of a verb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2600" dirty="0" smtClean="0">
                <a:solidFill>
                  <a:schemeClr val="accent5"/>
                </a:solidFill>
              </a:rPr>
              <a:t>I am speaking</a:t>
            </a:r>
            <a:r>
              <a:rPr lang="en-US" sz="2600" dirty="0" smtClean="0"/>
              <a:t>		    </a:t>
            </a:r>
            <a:r>
              <a:rPr lang="en-US" sz="2600" dirty="0" smtClean="0">
                <a:solidFill>
                  <a:srgbClr val="FF0000"/>
                </a:solidFill>
              </a:rPr>
              <a:t>I was speaking</a:t>
            </a:r>
            <a:r>
              <a:rPr lang="en-US" sz="2600" dirty="0" smtClean="0"/>
              <a:t>	        </a:t>
            </a:r>
            <a:r>
              <a:rPr lang="en-US" sz="2600" dirty="0" smtClean="0">
                <a:solidFill>
                  <a:schemeClr val="accent3"/>
                </a:solidFill>
              </a:rPr>
              <a:t>I will be speaking</a:t>
            </a:r>
          </a:p>
          <a:p>
            <a:pPr>
              <a:buNone/>
            </a:pPr>
            <a:r>
              <a:rPr lang="en-US" sz="2600" b="1" dirty="0" smtClean="0">
                <a:solidFill>
                  <a:schemeClr val="tx2"/>
                </a:solidFill>
              </a:rPr>
              <a:t>I have been speaking</a:t>
            </a:r>
            <a:r>
              <a:rPr lang="en-US" sz="2600" b="1" dirty="0" smtClean="0"/>
              <a:t>	</a:t>
            </a:r>
            <a:r>
              <a:rPr lang="en-US" sz="2600" b="1" dirty="0" smtClean="0">
                <a:solidFill>
                  <a:schemeClr val="accent2">
                    <a:lumMod val="75000"/>
                  </a:schemeClr>
                </a:solidFill>
              </a:rPr>
              <a:t>    I had been speaking </a:t>
            </a:r>
            <a:r>
              <a:rPr lang="en-US" sz="2600" b="1" dirty="0" smtClean="0"/>
              <a:t>      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I will have been speaking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    </a:t>
            </a:r>
            <a:r>
              <a:rPr lang="en-US" sz="2400" dirty="0" smtClean="0">
                <a:solidFill>
                  <a:schemeClr val="tx2"/>
                </a:solidFill>
              </a:rPr>
              <a:t>Present Perfect</a:t>
            </a:r>
            <a:r>
              <a:rPr lang="en-US" sz="2400" dirty="0" smtClean="0">
                <a:solidFill>
                  <a:srgbClr val="FF0000"/>
                </a:solidFill>
              </a:rPr>
              <a:t>	    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    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Past Perfect</a:t>
            </a:r>
            <a:r>
              <a:rPr lang="en-US" sz="2400" dirty="0" smtClean="0">
                <a:solidFill>
                  <a:srgbClr val="FF0000"/>
                </a:solidFill>
              </a:rPr>
              <a:t>	       	  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Future Perfect</a:t>
            </a:r>
          </a:p>
          <a:p>
            <a:pPr>
              <a:buNone/>
            </a:pPr>
            <a:r>
              <a:rPr lang="en-US" dirty="0"/>
              <a:t>   </a:t>
            </a:r>
            <a:r>
              <a:rPr lang="en-US" dirty="0" smtClean="0"/>
              <a:t>a </a:t>
            </a:r>
            <a:r>
              <a:rPr lang="en-US" dirty="0"/>
              <a:t>past event with                       an action in the past that	         an action that will be finished</a:t>
            </a:r>
          </a:p>
          <a:p>
            <a:pPr>
              <a:buNone/>
            </a:pPr>
            <a:r>
              <a:rPr lang="en-US" dirty="0"/>
              <a:t>  present consequences                </a:t>
            </a:r>
            <a:r>
              <a:rPr lang="en-US" dirty="0" smtClean="0"/>
              <a:t>finished </a:t>
            </a:r>
            <a:r>
              <a:rPr lang="en-US" dirty="0"/>
              <a:t>before another             </a:t>
            </a:r>
            <a:r>
              <a:rPr lang="en-US" dirty="0" smtClean="0"/>
              <a:t>before </a:t>
            </a:r>
            <a:r>
              <a:rPr lang="en-US" dirty="0"/>
              <a:t>some point in the future</a:t>
            </a:r>
          </a:p>
          <a:p>
            <a:pPr>
              <a:buNone/>
            </a:pPr>
            <a:r>
              <a:rPr lang="en-US" dirty="0"/>
              <a:t>                                                         </a:t>
            </a:r>
            <a:r>
              <a:rPr lang="en-US" dirty="0" smtClean="0"/>
              <a:t>action </a:t>
            </a:r>
            <a:r>
              <a:rPr lang="en-US" dirty="0"/>
              <a:t>in the past started                 </a:t>
            </a:r>
            <a:r>
              <a:rPr lang="en-US" dirty="0" smtClean="0"/>
              <a:t>or </a:t>
            </a:r>
            <a:r>
              <a:rPr lang="en-US" dirty="0"/>
              <a:t>last into the </a:t>
            </a:r>
            <a:r>
              <a:rPr lang="en-US" dirty="0" smtClean="0"/>
              <a:t>future</a:t>
            </a:r>
          </a:p>
          <a:p>
            <a:pPr>
              <a:buNone/>
            </a:pPr>
            <a:endParaRPr lang="en-US" sz="1000" dirty="0"/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        </a:t>
            </a:r>
            <a:r>
              <a:rPr lang="en-US" sz="2800" dirty="0" smtClean="0">
                <a:solidFill>
                  <a:schemeClr val="tx2"/>
                </a:solidFill>
              </a:rPr>
              <a:t> “have”	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   	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“has” or “had”</a:t>
            </a:r>
            <a:r>
              <a:rPr lang="en-US" sz="2800" dirty="0" smtClean="0">
                <a:solidFill>
                  <a:schemeClr val="tx2"/>
                </a:solidFill>
              </a:rPr>
              <a:t>		    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“will have”</a:t>
            </a:r>
          </a:p>
          <a:p>
            <a:pPr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------------------------------------------------------------------------------------------------------------------------------                                 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	      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Progressive Form</a:t>
            </a:r>
          </a:p>
          <a:p>
            <a:pPr>
              <a:buNone/>
            </a:pPr>
            <a:r>
              <a:rPr lang="en-US" dirty="0" smtClean="0"/>
              <a:t>                                               the continuing action of each tense; </a:t>
            </a:r>
          </a:p>
          <a:p>
            <a:pPr>
              <a:buNone/>
            </a:pPr>
            <a:r>
              <a:rPr lang="en-US" dirty="0" smtClean="0"/>
              <a:t>               consists of a form of the verb </a:t>
            </a:r>
            <a:r>
              <a:rPr lang="en-US" i="1" dirty="0" smtClean="0"/>
              <a:t>be </a:t>
            </a:r>
            <a:r>
              <a:rPr lang="en-US" dirty="0" smtClean="0"/>
              <a:t>plus the present participle (-</a:t>
            </a:r>
            <a:r>
              <a:rPr lang="en-US" dirty="0" err="1" smtClean="0"/>
              <a:t>ing</a:t>
            </a:r>
            <a:r>
              <a:rPr lang="en-US" dirty="0" smtClean="0"/>
              <a:t>) of a verb</a:t>
            </a:r>
          </a:p>
          <a:p>
            <a:pPr>
              <a:buNone/>
            </a:pPr>
            <a:r>
              <a:rPr lang="en-US" dirty="0" smtClean="0"/>
              <a:t>                                             (am, is, are, was, were, be, being, been)</a:t>
            </a:r>
            <a:endParaRPr lang="en-US" sz="1000" dirty="0" smtClean="0"/>
          </a:p>
          <a:p>
            <a:pPr>
              <a:buNone/>
            </a:pPr>
            <a:endParaRPr lang="en-US" sz="1200" dirty="0"/>
          </a:p>
          <a:p>
            <a:pPr>
              <a:buNone/>
            </a:pPr>
            <a:r>
              <a:rPr lang="en-US" sz="2600" dirty="0" smtClean="0">
                <a:solidFill>
                  <a:schemeClr val="accent5"/>
                </a:solidFill>
              </a:rPr>
              <a:t> Present </a:t>
            </a:r>
            <a:r>
              <a:rPr lang="en-US" sz="2600" dirty="0" smtClean="0">
                <a:solidFill>
                  <a:schemeClr val="accent4">
                    <a:lumMod val="75000"/>
                  </a:schemeClr>
                </a:solidFill>
              </a:rPr>
              <a:t>Progressive	</a:t>
            </a:r>
            <a:r>
              <a:rPr lang="en-US" sz="2600" dirty="0" smtClean="0">
                <a:solidFill>
                  <a:schemeClr val="accent5"/>
                </a:solidFill>
              </a:rPr>
              <a:t>        </a:t>
            </a:r>
            <a:r>
              <a:rPr lang="en-US" sz="2600" dirty="0" smtClean="0">
                <a:solidFill>
                  <a:srgbClr val="FF0000"/>
                </a:solidFill>
              </a:rPr>
              <a:t>Past</a:t>
            </a:r>
            <a:r>
              <a:rPr lang="en-US" sz="2600" dirty="0" smtClean="0">
                <a:solidFill>
                  <a:schemeClr val="accent5"/>
                </a:solidFill>
              </a:rPr>
              <a:t> </a:t>
            </a:r>
            <a:r>
              <a:rPr lang="en-US" sz="2600" dirty="0" smtClean="0">
                <a:solidFill>
                  <a:schemeClr val="accent4">
                    <a:lumMod val="75000"/>
                  </a:schemeClr>
                </a:solidFill>
              </a:rPr>
              <a:t>Progressive</a:t>
            </a:r>
            <a:r>
              <a:rPr lang="en-US" sz="2600" dirty="0">
                <a:solidFill>
                  <a:schemeClr val="accent5"/>
                </a:solidFill>
              </a:rPr>
              <a:t> </a:t>
            </a:r>
            <a:r>
              <a:rPr lang="en-US" sz="2600" dirty="0" smtClean="0">
                <a:solidFill>
                  <a:schemeClr val="accent5"/>
                </a:solidFill>
              </a:rPr>
              <a:t>            </a:t>
            </a:r>
            <a:r>
              <a:rPr lang="en-US" sz="2600" dirty="0" smtClean="0">
                <a:solidFill>
                  <a:schemeClr val="accent3"/>
                </a:solidFill>
              </a:rPr>
              <a:t>Future </a:t>
            </a:r>
            <a:r>
              <a:rPr lang="en-US" sz="2600" dirty="0" smtClean="0">
                <a:solidFill>
                  <a:schemeClr val="accent4">
                    <a:lumMod val="75000"/>
                  </a:schemeClr>
                </a:solidFill>
              </a:rPr>
              <a:t>Progressive</a:t>
            </a:r>
          </a:p>
          <a:p>
            <a:pPr>
              <a:buNone/>
            </a:pPr>
            <a:r>
              <a:rPr lang="en-US" sz="2600" dirty="0" smtClean="0">
                <a:solidFill>
                  <a:schemeClr val="accent5"/>
                </a:solidFill>
              </a:rPr>
              <a:t>“am” or “are” </a:t>
            </a:r>
            <a:r>
              <a:rPr lang="en-US" sz="2600" dirty="0" smtClean="0">
                <a:solidFill>
                  <a:schemeClr val="accent4">
                    <a:lumMod val="75000"/>
                  </a:schemeClr>
                </a:solidFill>
              </a:rPr>
              <a:t>+  </a:t>
            </a:r>
            <a:r>
              <a:rPr lang="en-US" sz="2600" dirty="0" err="1" smtClean="0">
                <a:solidFill>
                  <a:schemeClr val="accent4">
                    <a:lumMod val="75000"/>
                  </a:schemeClr>
                </a:solidFill>
              </a:rPr>
              <a:t>ing</a:t>
            </a:r>
            <a:r>
              <a:rPr lang="en-US" sz="2600" dirty="0" smtClean="0">
                <a:solidFill>
                  <a:schemeClr val="accent4">
                    <a:lumMod val="75000"/>
                  </a:schemeClr>
                </a:solidFill>
              </a:rPr>
              <a:t>	</a:t>
            </a:r>
            <a:r>
              <a:rPr lang="en-US" sz="2600" dirty="0" smtClean="0"/>
              <a:t>   </a:t>
            </a:r>
            <a:r>
              <a:rPr lang="en-US" sz="2600" dirty="0" smtClean="0">
                <a:solidFill>
                  <a:srgbClr val="FF0000"/>
                </a:solidFill>
              </a:rPr>
              <a:t>“was” or “were” </a:t>
            </a:r>
            <a:r>
              <a:rPr lang="en-US" sz="2600" dirty="0" smtClean="0">
                <a:solidFill>
                  <a:schemeClr val="accent4">
                    <a:lumMod val="75000"/>
                  </a:schemeClr>
                </a:solidFill>
              </a:rPr>
              <a:t>+ </a:t>
            </a:r>
            <a:r>
              <a:rPr lang="en-US" sz="2600" dirty="0" err="1" smtClean="0">
                <a:solidFill>
                  <a:schemeClr val="accent4">
                    <a:lumMod val="75000"/>
                  </a:schemeClr>
                </a:solidFill>
              </a:rPr>
              <a:t>ing</a:t>
            </a:r>
            <a:r>
              <a:rPr lang="en-US" sz="2600" dirty="0" smtClean="0"/>
              <a:t>	    </a:t>
            </a:r>
            <a:r>
              <a:rPr lang="en-US" sz="2600" dirty="0" smtClean="0">
                <a:solidFill>
                  <a:schemeClr val="accent3"/>
                </a:solidFill>
              </a:rPr>
              <a:t>“will be” </a:t>
            </a:r>
            <a:r>
              <a:rPr lang="en-US" sz="2600" dirty="0" smtClean="0">
                <a:solidFill>
                  <a:schemeClr val="accent4">
                    <a:lumMod val="75000"/>
                  </a:schemeClr>
                </a:solidFill>
              </a:rPr>
              <a:t>+ </a:t>
            </a:r>
            <a:r>
              <a:rPr lang="en-US" sz="2600" dirty="0" err="1" smtClean="0">
                <a:solidFill>
                  <a:schemeClr val="accent4">
                    <a:lumMod val="75000"/>
                  </a:schemeClr>
                </a:solidFill>
              </a:rPr>
              <a:t>ing</a:t>
            </a:r>
            <a:endParaRPr lang="en-US" sz="26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en-US" sz="26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en-US" sz="1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Present Perfect </a:t>
            </a: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Progressive   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Past Perfect </a:t>
            </a: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Progressive           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Future Perfect </a:t>
            </a: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Progressive</a:t>
            </a:r>
          </a:p>
          <a:p>
            <a:pPr>
              <a:buNone/>
            </a:pPr>
            <a:r>
              <a:rPr lang="en-US" sz="2600" b="1" dirty="0" smtClean="0">
                <a:solidFill>
                  <a:schemeClr val="tx2"/>
                </a:solidFill>
              </a:rPr>
              <a:t>“</a:t>
            </a:r>
            <a:r>
              <a:rPr lang="en-US" sz="2600" b="1" dirty="0" smtClean="0">
                <a:solidFill>
                  <a:schemeClr val="tx2"/>
                </a:solidFill>
              </a:rPr>
              <a:t>have </a:t>
            </a:r>
            <a:r>
              <a:rPr lang="en-US" sz="2600" b="1" dirty="0" smtClean="0">
                <a:solidFill>
                  <a:schemeClr val="accent4">
                    <a:lumMod val="75000"/>
                  </a:schemeClr>
                </a:solidFill>
              </a:rPr>
              <a:t>been”  </a:t>
            </a:r>
            <a:r>
              <a:rPr lang="en-US" sz="2600" b="1" dirty="0" smtClean="0">
                <a:solidFill>
                  <a:schemeClr val="accent4">
                    <a:lumMod val="75000"/>
                  </a:schemeClr>
                </a:solidFill>
              </a:rPr>
              <a:t>+ </a:t>
            </a:r>
            <a:r>
              <a:rPr lang="en-US" sz="2600" b="1" dirty="0" err="1" smtClean="0">
                <a:solidFill>
                  <a:schemeClr val="accent4">
                    <a:lumMod val="75000"/>
                  </a:schemeClr>
                </a:solidFill>
              </a:rPr>
              <a:t>ing</a:t>
            </a:r>
            <a:r>
              <a:rPr lang="en-US" sz="2600" b="1" dirty="0" smtClean="0"/>
              <a:t>	</a:t>
            </a:r>
            <a:r>
              <a:rPr lang="en-US" sz="2600" b="1" dirty="0" smtClean="0">
                <a:solidFill>
                  <a:schemeClr val="accent2">
                    <a:lumMod val="75000"/>
                  </a:schemeClr>
                </a:solidFill>
              </a:rPr>
              <a:t>    “had </a:t>
            </a:r>
            <a:r>
              <a:rPr lang="en-US" sz="2600" b="1" dirty="0" smtClean="0">
                <a:solidFill>
                  <a:schemeClr val="accent4">
                    <a:lumMod val="75000"/>
                  </a:schemeClr>
                </a:solidFill>
              </a:rPr>
              <a:t>been” </a:t>
            </a:r>
            <a:r>
              <a:rPr lang="en-US" sz="2600" b="1" dirty="0" smtClean="0">
                <a:solidFill>
                  <a:schemeClr val="accent4">
                    <a:lumMod val="75000"/>
                  </a:schemeClr>
                </a:solidFill>
              </a:rPr>
              <a:t>+ </a:t>
            </a:r>
            <a:r>
              <a:rPr lang="en-US" sz="2600" b="1" dirty="0" err="1" smtClean="0">
                <a:solidFill>
                  <a:schemeClr val="accent4">
                    <a:lumMod val="75000"/>
                  </a:schemeClr>
                </a:solidFill>
              </a:rPr>
              <a:t>ing</a:t>
            </a:r>
            <a:r>
              <a:rPr lang="en-US" sz="2600" b="1" dirty="0" smtClean="0">
                <a:solidFill>
                  <a:schemeClr val="accent4">
                    <a:lumMod val="75000"/>
                  </a:schemeClr>
                </a:solidFill>
              </a:rPr>
              <a:t>          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“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will have 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been” 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+ </a:t>
            </a:r>
            <a:r>
              <a:rPr lang="en-US" sz="2400" b="1" dirty="0" err="1" smtClean="0">
                <a:solidFill>
                  <a:schemeClr val="accent4">
                    <a:lumMod val="75000"/>
                  </a:schemeClr>
                </a:solidFill>
              </a:rPr>
              <a:t>ing</a:t>
            </a:r>
            <a:endParaRPr lang="en-US" sz="2400" b="1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9</Words>
  <Application>Microsoft Office PowerPoint</Application>
  <PresentationFormat>On-screen Show (4:3)</PresentationFormat>
  <Paragraphs>39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Understanding Verb Tense </vt:lpstr>
      <vt:lpstr>Slide 2</vt:lpstr>
      <vt:lpstr>Slide 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grizzi</dc:creator>
  <cp:lastModifiedBy>grizzi</cp:lastModifiedBy>
  <cp:revision>10</cp:revision>
  <dcterms:created xsi:type="dcterms:W3CDTF">2012-03-23T13:39:19Z</dcterms:created>
  <dcterms:modified xsi:type="dcterms:W3CDTF">2012-03-23T15:24:10Z</dcterms:modified>
</cp:coreProperties>
</file>